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mp3" ContentType="audio/unknown"/>
  <Default Extension="rels" ContentType="application/vnd.openxmlformats-package.relationships+xml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95" r:id="rId2"/>
    <p:sldId id="297" r:id="rId3"/>
    <p:sldId id="296" r:id="rId4"/>
    <p:sldId id="256" r:id="rId5"/>
    <p:sldId id="290" r:id="rId6"/>
    <p:sldId id="257" r:id="rId7"/>
    <p:sldId id="267" r:id="rId8"/>
    <p:sldId id="259" r:id="rId9"/>
    <p:sldId id="269" r:id="rId10"/>
    <p:sldId id="278" r:id="rId11"/>
    <p:sldId id="282" r:id="rId12"/>
    <p:sldId id="292" r:id="rId13"/>
    <p:sldId id="266" r:id="rId14"/>
    <p:sldId id="279" r:id="rId15"/>
    <p:sldId id="281" r:id="rId16"/>
    <p:sldId id="283" r:id="rId17"/>
    <p:sldId id="284" r:id="rId18"/>
    <p:sldId id="276" r:id="rId19"/>
    <p:sldId id="277" r:id="rId20"/>
    <p:sldId id="280" r:id="rId21"/>
    <p:sldId id="268" r:id="rId22"/>
    <p:sldId id="265" r:id="rId23"/>
    <p:sldId id="271" r:id="rId24"/>
    <p:sldId id="285" r:id="rId25"/>
    <p:sldId id="273" r:id="rId26"/>
    <p:sldId id="272" r:id="rId27"/>
    <p:sldId id="274" r:id="rId28"/>
    <p:sldId id="293" r:id="rId29"/>
    <p:sldId id="294" r:id="rId30"/>
    <p:sldId id="258" r:id="rId31"/>
    <p:sldId id="286" r:id="rId32"/>
    <p:sldId id="287" r:id="rId33"/>
    <p:sldId id="288" r:id="rId34"/>
    <p:sldId id="291" r:id="rId35"/>
    <p:sldId id="260" r:id="rId36"/>
    <p:sldId id="261" r:id="rId37"/>
    <p:sldId id="263" r:id="rId38"/>
    <p:sldId id="264" r:id="rId39"/>
    <p:sldId id="270" r:id="rId40"/>
    <p:sldId id="275" r:id="rId4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43" d="100"/>
          <a:sy n="143" d="100"/>
        </p:scale>
        <p:origin x="-120" y="-9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FD5A7-EE0C-B44F-AF80-316F0BAFCC99}" type="datetimeFigureOut">
              <a:rPr lang="en-US" smtClean="0"/>
              <a:t>1/24/14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FE887-0E96-884A-A1DD-FC049A857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FD5A7-EE0C-B44F-AF80-316F0BAFCC99}" type="datetimeFigureOut">
              <a:rPr lang="en-US" smtClean="0"/>
              <a:t>1/24/14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FE887-0E96-884A-A1DD-FC049A857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FD5A7-EE0C-B44F-AF80-316F0BAFCC99}" type="datetimeFigureOut">
              <a:rPr lang="en-US" smtClean="0"/>
              <a:t>1/24/14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FE887-0E96-884A-A1DD-FC049A857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FD5A7-EE0C-B44F-AF80-316F0BAFCC99}" type="datetimeFigureOut">
              <a:rPr lang="en-US" smtClean="0"/>
              <a:t>1/24/14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FE887-0E96-884A-A1DD-FC049A857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FD5A7-EE0C-B44F-AF80-316F0BAFCC99}" type="datetimeFigureOut">
              <a:rPr lang="en-US" smtClean="0"/>
              <a:t>1/24/14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FE887-0E96-884A-A1DD-FC049A857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FD5A7-EE0C-B44F-AF80-316F0BAFCC99}" type="datetimeFigureOut">
              <a:rPr lang="en-US" smtClean="0"/>
              <a:t>1/24/14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FE887-0E96-884A-A1DD-FC049A857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FD5A7-EE0C-B44F-AF80-316F0BAFCC99}" type="datetimeFigureOut">
              <a:rPr lang="en-US" smtClean="0"/>
              <a:t>1/24/14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FE887-0E96-884A-A1DD-FC049A857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FD5A7-EE0C-B44F-AF80-316F0BAFCC99}" type="datetimeFigureOut">
              <a:rPr lang="en-US" smtClean="0"/>
              <a:t>1/24/14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FE887-0E96-884A-A1DD-FC049A857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FD5A7-EE0C-B44F-AF80-316F0BAFCC99}" type="datetimeFigureOut">
              <a:rPr lang="en-US" smtClean="0"/>
              <a:t>1/24/14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FE887-0E96-884A-A1DD-FC049A857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FD5A7-EE0C-B44F-AF80-316F0BAFCC99}" type="datetimeFigureOut">
              <a:rPr lang="en-US" smtClean="0"/>
              <a:t>1/24/14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FE887-0E96-884A-A1DD-FC049A857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FD5A7-EE0C-B44F-AF80-316F0BAFCC99}" type="datetimeFigureOut">
              <a:rPr lang="en-US" smtClean="0"/>
              <a:t>1/24/14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FE887-0E96-884A-A1DD-FC049A857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FD5A7-EE0C-B44F-AF80-316F0BAFCC99}" type="datetimeFigureOut">
              <a:rPr lang="en-US" smtClean="0"/>
              <a:t>1/24/14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3FE887-0E96-884A-A1DD-FC049A857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t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t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t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t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t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tif"/><Relationship Id="rId3" Type="http://schemas.openxmlformats.org/officeDocument/2006/relationships/image" Target="../media/image21.t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8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3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4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36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36.png"/><Relationship Id="rId1" Type="http://schemas.microsoft.com/office/2007/relationships/media" Target="../media/media2.mp3"/><Relationship Id="rId2" Type="http://schemas.openxmlformats.org/officeDocument/2006/relationships/audio" Target="../media/media2.mp3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Love,War</a:t>
            </a:r>
            <a:r>
              <a:rPr lang="en-US" dirty="0" smtClean="0"/>
              <a:t>, and Memory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Robert Duncan, Ned </a:t>
            </a:r>
            <a:r>
              <a:rPr lang="en-US" dirty="0" err="1" smtClean="0"/>
              <a:t>Fahs</a:t>
            </a:r>
            <a:r>
              <a:rPr lang="en-US" dirty="0" smtClean="0"/>
              <a:t>, and the Crisis of World War II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9239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D-box2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314" y="-465097"/>
            <a:ext cx="5762686" cy="789753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Robert Duncan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with </a:t>
            </a:r>
            <a:r>
              <a:rPr lang="en-US" dirty="0"/>
              <a:t>Admiral Togo in Annapolis, 1940</a:t>
            </a:r>
          </a:p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5179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39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545" y="0"/>
            <a:ext cx="51435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6259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3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4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4762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8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433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1130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uncan-to-Cooney-1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733" y="50528"/>
            <a:ext cx="5154428" cy="680747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Robert Duncan,</a:t>
            </a:r>
          </a:p>
          <a:p>
            <a:pPr marL="0" indent="0">
              <a:buNone/>
            </a:pPr>
            <a:r>
              <a:rPr lang="en-US" dirty="0" smtClean="0"/>
              <a:t>September 1939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3391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D-Sept5-1939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478" y="369310"/>
            <a:ext cx="4329731" cy="5933723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Robert Duncan, </a:t>
            </a:r>
          </a:p>
          <a:p>
            <a:pPr marL="0" indent="0">
              <a:buNone/>
            </a:pPr>
            <a:r>
              <a:rPr lang="en-US" dirty="0" smtClean="0"/>
              <a:t>September 1939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986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537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00234" y="1362387"/>
            <a:ext cx="5707503" cy="428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9490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37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51123" y="1010155"/>
            <a:ext cx="6528940" cy="489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8156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F-box13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868" y="220344"/>
            <a:ext cx="3386432" cy="64133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The unknown man, Box 13, Robert Duncan Papers, University of Buffalo Poetry Collection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4447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F2-box13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388" y="161114"/>
            <a:ext cx="4834248" cy="672766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Unknown man #2, </a:t>
            </a:r>
          </a:p>
          <a:p>
            <a:pPr marL="0" indent="0">
              <a:buNone/>
            </a:pPr>
            <a:r>
              <a:rPr lang="en-US" dirty="0" smtClean="0"/>
              <a:t>Box 13, University of Buffalo Poetry Collection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8818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81343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943" y="947727"/>
            <a:ext cx="3445705" cy="5127211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9780520259294.jp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" r="2038"/>
          <a:stretch>
            <a:fillRect/>
          </a:stretch>
        </p:blipFill>
        <p:spPr>
          <a:xfrm>
            <a:off x="665719" y="1600201"/>
            <a:ext cx="3419344" cy="3831977"/>
          </a:xfrm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0429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uncan-to-Cooney-2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574" y="-92704"/>
            <a:ext cx="4479039" cy="6950704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Robert Duncan, </a:t>
            </a:r>
          </a:p>
          <a:p>
            <a:pPr marL="0" indent="0">
              <a:buNone/>
            </a:pPr>
            <a:r>
              <a:rPr lang="en-US" dirty="0" smtClean="0"/>
              <a:t>September 1939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 descr="Symmes-drawing-1939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643" y="0"/>
            <a:ext cx="45024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1764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5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345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6941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8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962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4360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17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137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6115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37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31125" y="868730"/>
            <a:ext cx="6844880" cy="5133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577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77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086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384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89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4247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vie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77" y="1293309"/>
            <a:ext cx="4800600" cy="32893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idx="1"/>
          </p:nvPr>
        </p:nvSpPr>
        <p:spPr/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Robert Duncan and Jess, 1959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58620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essfullsiz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102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7945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ess_Untitled-Konrad Lorenz_c-1955_paste-up_16x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323" y="617014"/>
            <a:ext cx="3443177" cy="6050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753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uncan_7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549" y="899131"/>
            <a:ext cx="54864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6046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mble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880" y="0"/>
            <a:ext cx="667512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Jess, Emblems</a:t>
            </a:r>
          </a:p>
          <a:p>
            <a:r>
              <a:rPr lang="en-US" dirty="0" smtClean="0"/>
              <a:t>For Robert Duncan, </a:t>
            </a:r>
          </a:p>
          <a:p>
            <a:r>
              <a:rPr lang="en-US" dirty="0" smtClean="0"/>
              <a:t>1989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4850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379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51" t="-1896" r="-35551" b="1896"/>
          <a:stretch/>
        </p:blipFill>
        <p:spPr>
          <a:xfrm rot="5400000">
            <a:off x="2242368" y="1420904"/>
            <a:ext cx="7689841" cy="576738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Robert Duncan,</a:t>
            </a:r>
          </a:p>
          <a:p>
            <a:pPr marL="0" indent="0">
              <a:buNone/>
            </a:pPr>
            <a:r>
              <a:rPr lang="en-US" dirty="0" smtClean="0"/>
              <a:t>Preface, </a:t>
            </a:r>
          </a:p>
          <a:p>
            <a:pPr marL="0" indent="0">
              <a:buNone/>
            </a:pPr>
            <a:r>
              <a:rPr lang="en-US" i="1" dirty="0" smtClean="0"/>
              <a:t>The Years As </a:t>
            </a:r>
          </a:p>
          <a:p>
            <a:pPr marL="0" indent="0">
              <a:buNone/>
            </a:pPr>
            <a:r>
              <a:rPr lang="en-US" i="1" dirty="0" smtClean="0"/>
              <a:t>Catches, </a:t>
            </a:r>
            <a:r>
              <a:rPr lang="en-US" dirty="0" smtClean="0"/>
              <a:t>1966</a:t>
            </a:r>
            <a:endParaRPr lang="en-US" i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5572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538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234" y="566033"/>
            <a:ext cx="6587025" cy="4940269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idx="1"/>
          </p:nvPr>
        </p:nvSpPr>
        <p:spPr/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1375252" y="5769769"/>
            <a:ext cx="5486400" cy="804862"/>
          </a:xfrm>
        </p:spPr>
        <p:txBody>
          <a:bodyPr/>
          <a:lstStyle/>
          <a:p>
            <a:r>
              <a:rPr lang="en-US" dirty="0" smtClean="0"/>
              <a:t>From the Preface to </a:t>
            </a:r>
            <a:r>
              <a:rPr lang="en-US" i="1" dirty="0" smtClean="0"/>
              <a:t>The Years As Catches</a:t>
            </a:r>
            <a:r>
              <a:rPr lang="en-US" dirty="0" smtClean="0"/>
              <a:t>, 1966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5155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538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71865" y="-349556"/>
            <a:ext cx="4950756" cy="6601007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idx="1"/>
          </p:nvPr>
        </p:nvSpPr>
        <p:spPr/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i="1" dirty="0" smtClean="0"/>
              <a:t>Gay Sunshine </a:t>
            </a:r>
            <a:r>
              <a:rPr lang="en-US" dirty="0" smtClean="0"/>
              <a:t>Interview</a:t>
            </a:r>
            <a:r>
              <a:rPr lang="en-US" i="1" dirty="0" smtClean="0"/>
              <a:t>, </a:t>
            </a:r>
            <a:r>
              <a:rPr lang="en-US" dirty="0" smtClean="0"/>
              <a:t>1978-1979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7752032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HE STRUCTURE OF RIME XI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293" y="0"/>
            <a:ext cx="5299364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49587" y="307606"/>
            <a:ext cx="6858000" cy="6186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STRUCTURE OF RIME XI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	There are memories everywhere then.  </a:t>
            </a:r>
            <a:r>
              <a:rPr lang="en-US" dirty="0" err="1"/>
              <a:t>Rememberd</a:t>
            </a:r>
            <a:r>
              <a:rPr lang="en-US" dirty="0"/>
              <a:t>, we go</a:t>
            </a:r>
          </a:p>
          <a:p>
            <a:r>
              <a:rPr lang="en-US" dirty="0"/>
              <a:t>out, as in the first poem, upon the sea at night--to the drifting. 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Of my first lover there is a boat drifting.  The oars have been cast</a:t>
            </a:r>
          </a:p>
          <a:p>
            <a:r>
              <a:rPr lang="en-US" dirty="0"/>
              <a:t>down into the shell.  As if this were no water but a wall, there is</a:t>
            </a:r>
          </a:p>
          <a:p>
            <a:r>
              <a:rPr lang="en-US" dirty="0"/>
              <a:t>a repeated knock as of hollow  against hollow, wood against</a:t>
            </a:r>
          </a:p>
          <a:p>
            <a:r>
              <a:rPr lang="en-US" dirty="0"/>
              <a:t>wood.  Stooping to knock on wood against the traps of the night-</a:t>
            </a:r>
          </a:p>
          <a:p>
            <a:r>
              <a:rPr lang="en-US" dirty="0"/>
              <a:t>fishers, I hear before my knocking the sound of a knock drifting.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     It goes without will thru the perilous sound a white sad wan-</a:t>
            </a:r>
          </a:p>
          <a:p>
            <a:r>
              <a:rPr lang="en-US" dirty="0" err="1"/>
              <a:t>derer</a:t>
            </a:r>
            <a:r>
              <a:rPr lang="en-US" dirty="0"/>
              <a:t> where I no longer am.  It taps at the posts of the deserted</a:t>
            </a:r>
          </a:p>
          <a:p>
            <a:r>
              <a:rPr lang="en-US" dirty="0"/>
              <a:t>wharf. 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	Now from the last years of my life I hear forerunners of a </a:t>
            </a:r>
          </a:p>
          <a:p>
            <a:r>
              <a:rPr lang="en-US" dirty="0"/>
              <a:t>branch creaking. 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All night a boat swings as if to sink.  Weight returning to weight </a:t>
            </a:r>
          </a:p>
          <a:p>
            <a:r>
              <a:rPr lang="en-US" dirty="0"/>
              <a:t>in the cold water.  A hotel room returns from Wilmington into </a:t>
            </a:r>
          </a:p>
          <a:p>
            <a:r>
              <a:rPr lang="en-US" dirty="0"/>
              <a:t>morning.  A boat sets out without boatmen into twenty years of</a:t>
            </a:r>
          </a:p>
          <a:p>
            <a:r>
              <a:rPr lang="en-US" dirty="0"/>
              <a:t>snow returning. </a:t>
            </a:r>
          </a:p>
        </p:txBody>
      </p:sp>
    </p:spTree>
    <p:extLst>
      <p:ext uri="{BB962C8B-B14F-4D97-AF65-F5344CB8AC3E}">
        <p14:creationId xmlns:p14="http://schemas.microsoft.com/office/powerpoint/2010/main" val="23918555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uncan-Robert_04_Structure-11_Vancouver_7-26-6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“Structure of Rime 11,” Robert Duncan reading in Vancouver, British Columbia, July 26, 1963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66523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uncan-Robert_04_Structure-of-Rime-11_Berkeley-CA_196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“Structure of Rime 11,” Robert Duncan reading, Berkeley Poetry Conference, 1965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96558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9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06876" y="1920071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as if it were a scene made-up by the mind,   </a:t>
            </a:r>
          </a:p>
          <a:p>
            <a:r>
              <a:rPr lang="en-US" dirty="0"/>
              <a:t>that is not mine, but is a made place,</a:t>
            </a:r>
          </a:p>
          <a:p>
            <a:endParaRPr lang="en-US" dirty="0"/>
          </a:p>
          <a:p>
            <a:r>
              <a:rPr lang="en-US" dirty="0"/>
              <a:t>that is mine, it is so near to the heart,   </a:t>
            </a:r>
          </a:p>
          <a:p>
            <a:r>
              <a:rPr lang="en-US" dirty="0"/>
              <a:t>an eternal pasture folded in all thought   </a:t>
            </a:r>
          </a:p>
          <a:p>
            <a:r>
              <a:rPr lang="en-US" dirty="0"/>
              <a:t>so that there is a hall therein</a:t>
            </a:r>
          </a:p>
          <a:p>
            <a:endParaRPr lang="en-US" dirty="0"/>
          </a:p>
          <a:p>
            <a:r>
              <a:rPr lang="en-US" dirty="0"/>
              <a:t>that is a made place, created by light   </a:t>
            </a:r>
          </a:p>
          <a:p>
            <a:r>
              <a:rPr lang="en-US" dirty="0"/>
              <a:t>wherefrom the shadows that are forms fall.</a:t>
            </a:r>
          </a:p>
          <a:p>
            <a:endParaRPr lang="en-US" dirty="0"/>
          </a:p>
          <a:p>
            <a:r>
              <a:rPr lang="en-US" dirty="0"/>
              <a:t>Wherefrom fall all architectures I am</a:t>
            </a:r>
          </a:p>
          <a:p>
            <a:r>
              <a:rPr lang="en-US" dirty="0"/>
              <a:t>I say are likenesses of the First Beloved   </a:t>
            </a:r>
          </a:p>
          <a:p>
            <a:r>
              <a:rPr lang="en-US" dirty="0"/>
              <a:t>whose flowers are flames lit to the Lady.</a:t>
            </a:r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Often I Am Permitted to Return to a Meadow</a:t>
            </a:r>
            <a:endParaRPr lang="en-US" sz="28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46600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0" y="889843"/>
            <a:ext cx="4572000" cy="507831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She it is Queen Under The Hill</a:t>
            </a:r>
          </a:p>
          <a:p>
            <a:r>
              <a:rPr lang="en-US" dirty="0"/>
              <a:t>whose hosts are a disturbance of words within words   </a:t>
            </a:r>
          </a:p>
          <a:p>
            <a:r>
              <a:rPr lang="en-US" dirty="0"/>
              <a:t>that is a field folded.</a:t>
            </a:r>
          </a:p>
          <a:p>
            <a:endParaRPr lang="en-US" dirty="0"/>
          </a:p>
          <a:p>
            <a:r>
              <a:rPr lang="en-US" dirty="0"/>
              <a:t>It is only a dream of the grass blowing   </a:t>
            </a:r>
          </a:p>
          <a:p>
            <a:r>
              <a:rPr lang="en-US" dirty="0"/>
              <a:t>east against the source of the sun</a:t>
            </a:r>
          </a:p>
          <a:p>
            <a:r>
              <a:rPr lang="en-US" dirty="0"/>
              <a:t>in an hour before the sun’s going down</a:t>
            </a:r>
          </a:p>
          <a:p>
            <a:endParaRPr lang="en-US" dirty="0"/>
          </a:p>
          <a:p>
            <a:r>
              <a:rPr lang="en-US" dirty="0"/>
              <a:t>whose secret we see in a children’s game   </a:t>
            </a:r>
          </a:p>
          <a:p>
            <a:r>
              <a:rPr lang="en-US" dirty="0"/>
              <a:t>of ring a round of roses told.</a:t>
            </a:r>
          </a:p>
          <a:p>
            <a:endParaRPr lang="en-US" dirty="0"/>
          </a:p>
          <a:p>
            <a:r>
              <a:rPr lang="en-US" dirty="0"/>
              <a:t>Often I am permitted to return to a meadow   </a:t>
            </a:r>
          </a:p>
          <a:p>
            <a:r>
              <a:rPr lang="en-US" dirty="0"/>
              <a:t>as if it were a given property of the mind   </a:t>
            </a:r>
          </a:p>
          <a:p>
            <a:r>
              <a:rPr lang="en-US" dirty="0"/>
              <a:t>that certain bounds hold against chaos,</a:t>
            </a:r>
          </a:p>
          <a:p>
            <a:endParaRPr lang="en-US" dirty="0"/>
          </a:p>
          <a:p>
            <a:r>
              <a:rPr lang="en-US" dirty="0"/>
              <a:t>that is a place of first permission,   </a:t>
            </a:r>
          </a:p>
          <a:p>
            <a:r>
              <a:rPr lang="en-US" dirty="0"/>
              <a:t>everlasting omen of what is.</a:t>
            </a:r>
          </a:p>
        </p:txBody>
      </p:sp>
    </p:spTree>
    <p:extLst>
      <p:ext uri="{BB962C8B-B14F-4D97-AF65-F5344CB8AC3E}">
        <p14:creationId xmlns:p14="http://schemas.microsoft.com/office/powerpoint/2010/main" val="16120033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uncan_levertov[1]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665" y="1504268"/>
            <a:ext cx="6350000" cy="35687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Robert Duncan, Denise </a:t>
            </a:r>
            <a:r>
              <a:rPr lang="en-US" sz="2800" dirty="0" err="1" smtClean="0"/>
              <a:t>Levertov</a:t>
            </a:r>
            <a:r>
              <a:rPr lang="en-US" sz="2800" dirty="0" smtClean="0"/>
              <a:t>, and the question of protest against the Vietnam War</a:t>
            </a:r>
            <a:endParaRPr lang="en-US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8110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978052025926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868" y="297482"/>
            <a:ext cx="4035552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452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799" y="1864044"/>
            <a:ext cx="4775647" cy="3531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1465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rnot-dunca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39" y="749257"/>
            <a:ext cx="6825214" cy="433138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Poet Lisa </a:t>
            </a:r>
            <a:r>
              <a:rPr lang="en-US" dirty="0" err="1" smtClean="0"/>
              <a:t>Jarnot</a:t>
            </a:r>
            <a:r>
              <a:rPr lang="en-US" dirty="0" smtClean="0"/>
              <a:t>, author of </a:t>
            </a:r>
            <a:r>
              <a:rPr lang="en-US" i="1" dirty="0" smtClean="0"/>
              <a:t>The Ambassador from Venus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idx="1"/>
          </p:nvPr>
        </p:nvSpPr>
        <p:spPr/>
      </p:sp>
    </p:spTree>
    <p:extLst>
      <p:ext uri="{BB962C8B-B14F-4D97-AF65-F5344CB8AC3E}">
        <p14:creationId xmlns:p14="http://schemas.microsoft.com/office/powerpoint/2010/main" val="12308307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d194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190" y="1526254"/>
            <a:ext cx="317500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4659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D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635" y="0"/>
            <a:ext cx="52978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3607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obert-duncan-full-cov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504"/>
            <a:ext cx="9144000" cy="6418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1436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9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437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982485"/>
      </p:ext>
    </p:extLst>
  </p:cSld>
  <p:clrMapOvr>
    <a:masterClrMapping/>
  </p:clrMapOvr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1464</TotalTime>
  <Words>218</Words>
  <Application>Microsoft Macintosh PowerPoint</Application>
  <PresentationFormat>On-screen Show (4:3)</PresentationFormat>
  <Paragraphs>80</Paragraphs>
  <Slides>40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Black</vt:lpstr>
      <vt:lpstr>Love,War, and Memory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“Structure of Rime 11,” Robert Duncan reading in Vancouver, British Columbia, July 26, 1963</vt:lpstr>
      <vt:lpstr>“Structure of Rime 11,” Robert Duncan reading, Berkeley Poetry Conference, 1965</vt:lpstr>
      <vt:lpstr>Often I Am Permitted to Return to a Meadow</vt:lpstr>
      <vt:lpstr>PowerPoint Presentation</vt:lpstr>
      <vt:lpstr>Robert Duncan, Denise Levertov, and the question of protest against the Vietnam War</vt:lpstr>
      <vt:lpstr>PowerPoint Presentation</vt:lpstr>
    </vt:vector>
  </TitlesOfParts>
  <Company>UC Irvine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Office 2004 Test Drive User</dc:creator>
  <cp:lastModifiedBy>Humantiies</cp:lastModifiedBy>
  <cp:revision>44</cp:revision>
  <dcterms:created xsi:type="dcterms:W3CDTF">2014-01-11T21:51:59Z</dcterms:created>
  <dcterms:modified xsi:type="dcterms:W3CDTF">2014-01-25T00:47:01Z</dcterms:modified>
</cp:coreProperties>
</file>